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4" r:id="rId5"/>
    <p:sldId id="258" r:id="rId6"/>
    <p:sldId id="268" r:id="rId7"/>
    <p:sldId id="269" r:id="rId8"/>
    <p:sldId id="287" r:id="rId9"/>
    <p:sldId id="288" r:id="rId10"/>
    <p:sldId id="289" r:id="rId11"/>
    <p:sldId id="290" r:id="rId12"/>
    <p:sldId id="270" r:id="rId13"/>
    <p:sldId id="291" r:id="rId14"/>
    <p:sldId id="292" r:id="rId15"/>
    <p:sldId id="293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A6E4"/>
    <a:srgbClr val="FF7C8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70D2C-9D4F-4731-9542-FB05DAC0487C}" v="62" dt="2020-11-30T11:42:30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64E70D2C-9D4F-4731-9542-FB05DAC0487C}"/>
    <pc:docChg chg="undo custSel addSld delSld modSld sldOrd">
      <pc:chgData name="Jacintha Westerink" userId="c1c74fd5-67fa-43d8-8063-0adb3063a5fc" providerId="ADAL" clId="{64E70D2C-9D4F-4731-9542-FB05DAC0487C}" dt="2020-11-30T11:44:37.021" v="276" actId="1076"/>
      <pc:docMkLst>
        <pc:docMk/>
      </pc:docMkLst>
      <pc:sldChg chg="modSp">
        <pc:chgData name="Jacintha Westerink" userId="c1c74fd5-67fa-43d8-8063-0adb3063a5fc" providerId="ADAL" clId="{64E70D2C-9D4F-4731-9542-FB05DAC0487C}" dt="2020-11-30T11:24:46.468" v="18" actId="207"/>
        <pc:sldMkLst>
          <pc:docMk/>
          <pc:sldMk cId="697038056" sldId="258"/>
        </pc:sldMkLst>
        <pc:spChg chg="mod">
          <ac:chgData name="Jacintha Westerink" userId="c1c74fd5-67fa-43d8-8063-0adb3063a5fc" providerId="ADAL" clId="{64E70D2C-9D4F-4731-9542-FB05DAC0487C}" dt="2020-11-30T11:24:25.593" v="17" actId="207"/>
          <ac:spMkLst>
            <pc:docMk/>
            <pc:sldMk cId="697038056" sldId="258"/>
            <ac:spMk id="6" creationId="{CDB2C601-4B76-433E-8101-96E900CA6D13}"/>
          </ac:spMkLst>
        </pc:spChg>
        <pc:spChg chg="mod">
          <ac:chgData name="Jacintha Westerink" userId="c1c74fd5-67fa-43d8-8063-0adb3063a5fc" providerId="ADAL" clId="{64E70D2C-9D4F-4731-9542-FB05DAC0487C}" dt="2020-11-30T11:24:17.394" v="16" actId="207"/>
          <ac:spMkLst>
            <pc:docMk/>
            <pc:sldMk cId="697038056" sldId="258"/>
            <ac:spMk id="7" creationId="{4EEA3097-CACD-4FC0-90FF-79487B540969}"/>
          </ac:spMkLst>
        </pc:spChg>
        <pc:spChg chg="mod">
          <ac:chgData name="Jacintha Westerink" userId="c1c74fd5-67fa-43d8-8063-0adb3063a5fc" providerId="ADAL" clId="{64E70D2C-9D4F-4731-9542-FB05DAC0487C}" dt="2020-11-30T11:24:46.468" v="18" actId="207"/>
          <ac:spMkLst>
            <pc:docMk/>
            <pc:sldMk cId="697038056" sldId="258"/>
            <ac:spMk id="10" creationId="{B77FD562-4EF1-40F4-AACD-BD2FE88B16AC}"/>
          </ac:spMkLst>
        </pc:spChg>
      </pc:sldChg>
      <pc:sldChg chg="del">
        <pc:chgData name="Jacintha Westerink" userId="c1c74fd5-67fa-43d8-8063-0adb3063a5fc" providerId="ADAL" clId="{64E70D2C-9D4F-4731-9542-FB05DAC0487C}" dt="2020-11-30T11:23:48.652" v="2" actId="47"/>
        <pc:sldMkLst>
          <pc:docMk/>
          <pc:sldMk cId="2183714832" sldId="265"/>
        </pc:sldMkLst>
      </pc:sldChg>
      <pc:sldChg chg="del">
        <pc:chgData name="Jacintha Westerink" userId="c1c74fd5-67fa-43d8-8063-0adb3063a5fc" providerId="ADAL" clId="{64E70D2C-9D4F-4731-9542-FB05DAC0487C}" dt="2020-11-30T11:23:50.586" v="5" actId="47"/>
        <pc:sldMkLst>
          <pc:docMk/>
          <pc:sldMk cId="3039794296" sldId="266"/>
        </pc:sldMkLst>
      </pc:sldChg>
      <pc:sldChg chg="del">
        <pc:chgData name="Jacintha Westerink" userId="c1c74fd5-67fa-43d8-8063-0adb3063a5fc" providerId="ADAL" clId="{64E70D2C-9D4F-4731-9542-FB05DAC0487C}" dt="2020-11-30T11:25:11.838" v="19" actId="47"/>
        <pc:sldMkLst>
          <pc:docMk/>
          <pc:sldMk cId="2104736152" sldId="267"/>
        </pc:sldMkLst>
      </pc:sldChg>
      <pc:sldChg chg="del">
        <pc:chgData name="Jacintha Westerink" userId="c1c74fd5-67fa-43d8-8063-0adb3063a5fc" providerId="ADAL" clId="{64E70D2C-9D4F-4731-9542-FB05DAC0487C}" dt="2020-11-30T11:23:51.112" v="6" actId="47"/>
        <pc:sldMkLst>
          <pc:docMk/>
          <pc:sldMk cId="1097395313" sldId="271"/>
        </pc:sldMkLst>
      </pc:sldChg>
      <pc:sldChg chg="del">
        <pc:chgData name="Jacintha Westerink" userId="c1c74fd5-67fa-43d8-8063-0adb3063a5fc" providerId="ADAL" clId="{64E70D2C-9D4F-4731-9542-FB05DAC0487C}" dt="2020-11-30T11:23:52.818" v="8" actId="47"/>
        <pc:sldMkLst>
          <pc:docMk/>
          <pc:sldMk cId="3759564892" sldId="272"/>
        </pc:sldMkLst>
      </pc:sldChg>
      <pc:sldChg chg="del">
        <pc:chgData name="Jacintha Westerink" userId="c1c74fd5-67fa-43d8-8063-0adb3063a5fc" providerId="ADAL" clId="{64E70D2C-9D4F-4731-9542-FB05DAC0487C}" dt="2020-11-30T11:23:54.391" v="10" actId="47"/>
        <pc:sldMkLst>
          <pc:docMk/>
          <pc:sldMk cId="1061229648" sldId="273"/>
        </pc:sldMkLst>
      </pc:sldChg>
      <pc:sldChg chg="del">
        <pc:chgData name="Jacintha Westerink" userId="c1c74fd5-67fa-43d8-8063-0adb3063a5fc" providerId="ADAL" clId="{64E70D2C-9D4F-4731-9542-FB05DAC0487C}" dt="2020-11-30T11:23:56.205" v="12" actId="47"/>
        <pc:sldMkLst>
          <pc:docMk/>
          <pc:sldMk cId="4269591794" sldId="274"/>
        </pc:sldMkLst>
      </pc:sldChg>
      <pc:sldChg chg="del">
        <pc:chgData name="Jacintha Westerink" userId="c1c74fd5-67fa-43d8-8063-0adb3063a5fc" providerId="ADAL" clId="{64E70D2C-9D4F-4731-9542-FB05DAC0487C}" dt="2020-11-30T11:23:49.459" v="3" actId="47"/>
        <pc:sldMkLst>
          <pc:docMk/>
          <pc:sldMk cId="1148215891" sldId="275"/>
        </pc:sldMkLst>
      </pc:sldChg>
      <pc:sldChg chg="del">
        <pc:chgData name="Jacintha Westerink" userId="c1c74fd5-67fa-43d8-8063-0adb3063a5fc" providerId="ADAL" clId="{64E70D2C-9D4F-4731-9542-FB05DAC0487C}" dt="2020-11-30T11:23:51.701" v="7" actId="47"/>
        <pc:sldMkLst>
          <pc:docMk/>
          <pc:sldMk cId="71572827" sldId="276"/>
        </pc:sldMkLst>
      </pc:sldChg>
      <pc:sldChg chg="del">
        <pc:chgData name="Jacintha Westerink" userId="c1c74fd5-67fa-43d8-8063-0adb3063a5fc" providerId="ADAL" clId="{64E70D2C-9D4F-4731-9542-FB05DAC0487C}" dt="2020-11-30T11:23:47.498" v="0" actId="47"/>
        <pc:sldMkLst>
          <pc:docMk/>
          <pc:sldMk cId="3884118228" sldId="277"/>
        </pc:sldMkLst>
      </pc:sldChg>
      <pc:sldChg chg="del">
        <pc:chgData name="Jacintha Westerink" userId="c1c74fd5-67fa-43d8-8063-0adb3063a5fc" providerId="ADAL" clId="{64E70D2C-9D4F-4731-9542-FB05DAC0487C}" dt="2020-11-30T11:23:48.022" v="1" actId="47"/>
        <pc:sldMkLst>
          <pc:docMk/>
          <pc:sldMk cId="1587865127" sldId="278"/>
        </pc:sldMkLst>
      </pc:sldChg>
      <pc:sldChg chg="del">
        <pc:chgData name="Jacintha Westerink" userId="c1c74fd5-67fa-43d8-8063-0adb3063a5fc" providerId="ADAL" clId="{64E70D2C-9D4F-4731-9542-FB05DAC0487C}" dt="2020-11-30T11:23:53.351" v="9" actId="47"/>
        <pc:sldMkLst>
          <pc:docMk/>
          <pc:sldMk cId="186038487" sldId="279"/>
        </pc:sldMkLst>
      </pc:sldChg>
      <pc:sldChg chg="del">
        <pc:chgData name="Jacintha Westerink" userId="c1c74fd5-67fa-43d8-8063-0adb3063a5fc" providerId="ADAL" clId="{64E70D2C-9D4F-4731-9542-FB05DAC0487C}" dt="2020-11-30T11:23:55.214" v="11" actId="47"/>
        <pc:sldMkLst>
          <pc:docMk/>
          <pc:sldMk cId="1091413577" sldId="280"/>
        </pc:sldMkLst>
      </pc:sldChg>
      <pc:sldChg chg="del">
        <pc:chgData name="Jacintha Westerink" userId="c1c74fd5-67fa-43d8-8063-0adb3063a5fc" providerId="ADAL" clId="{64E70D2C-9D4F-4731-9542-FB05DAC0487C}" dt="2020-11-30T11:23:57.980" v="13" actId="47"/>
        <pc:sldMkLst>
          <pc:docMk/>
          <pc:sldMk cId="284316868" sldId="281"/>
        </pc:sldMkLst>
      </pc:sldChg>
      <pc:sldChg chg="del">
        <pc:chgData name="Jacintha Westerink" userId="c1c74fd5-67fa-43d8-8063-0adb3063a5fc" providerId="ADAL" clId="{64E70D2C-9D4F-4731-9542-FB05DAC0487C}" dt="2020-11-30T11:23:59.472" v="14" actId="47"/>
        <pc:sldMkLst>
          <pc:docMk/>
          <pc:sldMk cId="4192292755" sldId="282"/>
        </pc:sldMkLst>
      </pc:sldChg>
      <pc:sldChg chg="del">
        <pc:chgData name="Jacintha Westerink" userId="c1c74fd5-67fa-43d8-8063-0adb3063a5fc" providerId="ADAL" clId="{64E70D2C-9D4F-4731-9542-FB05DAC0487C}" dt="2020-11-30T11:24:00.147" v="15" actId="47"/>
        <pc:sldMkLst>
          <pc:docMk/>
          <pc:sldMk cId="1861268821" sldId="283"/>
        </pc:sldMkLst>
      </pc:sldChg>
      <pc:sldChg chg="del">
        <pc:chgData name="Jacintha Westerink" userId="c1c74fd5-67fa-43d8-8063-0adb3063a5fc" providerId="ADAL" clId="{64E70D2C-9D4F-4731-9542-FB05DAC0487C}" dt="2020-11-30T11:25:13.784" v="20" actId="47"/>
        <pc:sldMkLst>
          <pc:docMk/>
          <pc:sldMk cId="1292642452" sldId="284"/>
        </pc:sldMkLst>
      </pc:sldChg>
      <pc:sldChg chg="del">
        <pc:chgData name="Jacintha Westerink" userId="c1c74fd5-67fa-43d8-8063-0adb3063a5fc" providerId="ADAL" clId="{64E70D2C-9D4F-4731-9542-FB05DAC0487C}" dt="2020-11-30T11:25:14.634" v="21" actId="47"/>
        <pc:sldMkLst>
          <pc:docMk/>
          <pc:sldMk cId="2356413409" sldId="285"/>
        </pc:sldMkLst>
      </pc:sldChg>
      <pc:sldChg chg="del">
        <pc:chgData name="Jacintha Westerink" userId="c1c74fd5-67fa-43d8-8063-0adb3063a5fc" providerId="ADAL" clId="{64E70D2C-9D4F-4731-9542-FB05DAC0487C}" dt="2020-11-30T11:25:15.717" v="22" actId="47"/>
        <pc:sldMkLst>
          <pc:docMk/>
          <pc:sldMk cId="1838222730" sldId="286"/>
        </pc:sldMkLst>
      </pc:sldChg>
      <pc:sldChg chg="modSp mod">
        <pc:chgData name="Jacintha Westerink" userId="c1c74fd5-67fa-43d8-8063-0adb3063a5fc" providerId="ADAL" clId="{64E70D2C-9D4F-4731-9542-FB05DAC0487C}" dt="2020-11-30T11:41:35.521" v="82" actId="20577"/>
        <pc:sldMkLst>
          <pc:docMk/>
          <pc:sldMk cId="2815504094" sldId="291"/>
        </pc:sldMkLst>
        <pc:spChg chg="mod">
          <ac:chgData name="Jacintha Westerink" userId="c1c74fd5-67fa-43d8-8063-0adb3063a5fc" providerId="ADAL" clId="{64E70D2C-9D4F-4731-9542-FB05DAC0487C}" dt="2020-11-30T11:41:35.521" v="82" actId="20577"/>
          <ac:spMkLst>
            <pc:docMk/>
            <pc:sldMk cId="2815504094" sldId="291"/>
            <ac:spMk id="3" creationId="{A8BEA1EF-414D-4FCB-BA8A-A588DDE92BAC}"/>
          </ac:spMkLst>
        </pc:spChg>
      </pc:sldChg>
      <pc:sldChg chg="modSp mod modAnim">
        <pc:chgData name="Jacintha Westerink" userId="c1c74fd5-67fa-43d8-8063-0adb3063a5fc" providerId="ADAL" clId="{64E70D2C-9D4F-4731-9542-FB05DAC0487C}" dt="2020-11-30T11:42:06.845" v="142" actId="27636"/>
        <pc:sldMkLst>
          <pc:docMk/>
          <pc:sldMk cId="2428376844" sldId="292"/>
        </pc:sldMkLst>
        <pc:spChg chg="mod">
          <ac:chgData name="Jacintha Westerink" userId="c1c74fd5-67fa-43d8-8063-0adb3063a5fc" providerId="ADAL" clId="{64E70D2C-9D4F-4731-9542-FB05DAC0487C}" dt="2020-11-30T11:42:06.845" v="142" actId="27636"/>
          <ac:spMkLst>
            <pc:docMk/>
            <pc:sldMk cId="2428376844" sldId="292"/>
            <ac:spMk id="3" creationId="{A8BEA1EF-414D-4FCB-BA8A-A588DDE92BAC}"/>
          </ac:spMkLst>
        </pc:spChg>
      </pc:sldChg>
      <pc:sldChg chg="add del ord">
        <pc:chgData name="Jacintha Westerink" userId="c1c74fd5-67fa-43d8-8063-0adb3063a5fc" providerId="ADAL" clId="{64E70D2C-9D4F-4731-9542-FB05DAC0487C}" dt="2020-11-30T11:42:30.269" v="147"/>
        <pc:sldMkLst>
          <pc:docMk/>
          <pc:sldMk cId="590427540" sldId="293"/>
        </pc:sldMkLst>
      </pc:sldChg>
      <pc:sldChg chg="del">
        <pc:chgData name="Jacintha Westerink" userId="c1c74fd5-67fa-43d8-8063-0adb3063a5fc" providerId="ADAL" clId="{64E70D2C-9D4F-4731-9542-FB05DAC0487C}" dt="2020-11-30T11:23:49.958" v="4" actId="47"/>
        <pc:sldMkLst>
          <pc:docMk/>
          <pc:sldMk cId="909962624" sldId="293"/>
        </pc:sldMkLst>
      </pc:sldChg>
      <pc:sldChg chg="modSp new mod">
        <pc:chgData name="Jacintha Westerink" userId="c1c74fd5-67fa-43d8-8063-0adb3063a5fc" providerId="ADAL" clId="{64E70D2C-9D4F-4731-9542-FB05DAC0487C}" dt="2020-11-30T11:44:37.021" v="276" actId="1076"/>
        <pc:sldMkLst>
          <pc:docMk/>
          <pc:sldMk cId="2687100378" sldId="293"/>
        </pc:sldMkLst>
        <pc:spChg chg="mod">
          <ac:chgData name="Jacintha Westerink" userId="c1c74fd5-67fa-43d8-8063-0adb3063a5fc" providerId="ADAL" clId="{64E70D2C-9D4F-4731-9542-FB05DAC0487C}" dt="2020-11-30T11:42:50.549" v="179" actId="20577"/>
          <ac:spMkLst>
            <pc:docMk/>
            <pc:sldMk cId="2687100378" sldId="293"/>
            <ac:spMk id="2" creationId="{D83887B4-5F6A-4366-834B-D2D184092794}"/>
          </ac:spMkLst>
        </pc:spChg>
        <pc:spChg chg="mod">
          <ac:chgData name="Jacintha Westerink" userId="c1c74fd5-67fa-43d8-8063-0adb3063a5fc" providerId="ADAL" clId="{64E70D2C-9D4F-4731-9542-FB05DAC0487C}" dt="2020-11-30T11:44:37.021" v="276" actId="1076"/>
          <ac:spMkLst>
            <pc:docMk/>
            <pc:sldMk cId="2687100378" sldId="293"/>
            <ac:spMk id="3" creationId="{5266B274-9B36-40B1-B3FB-6D33BD81CA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5E83E-53DA-4F62-ADBF-DB859D74598F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06F96-A252-461E-8686-F53279EEB2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02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250F05-DF03-4AFE-98A6-9BD05665D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98A78F-51AF-4C32-B387-0C541407B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6E0635-95D6-4120-B5F8-2450CDDA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7176E4-21EC-4D72-91EF-C0C0AC01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4BC537-0AB5-448C-8CCB-99D63615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6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85C85-76AB-48F9-94CF-D538A987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5B6642-3B68-4C06-8ABE-87AE5286C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55F8B7-B99E-419E-A27D-4DDA66BE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B5DAD1-CE02-4751-8D8F-A2769B2C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E518E6-84CB-4BCC-961D-306518F4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60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D0D68E6-2284-4529-897D-FC4F8FCF9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830D3F-D03A-45B5-9B25-1017767F4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11F522-447F-48A0-907F-6A2DD6C0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C02431-AAF7-4C83-9811-44AE29D9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7CF066-EA4A-4E3F-AD47-AA9A39B4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53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2972D-1793-42E2-AEE4-F17AA1F0C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DDCEBB-6CC4-4612-9F5D-C519A6EBF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ED51F2-7E84-4658-B04F-842D1B54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3F5D6F-DDBA-462B-A2BB-413C40EF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B196F2-AAE2-44AA-89EB-91371CE0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06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6B3F1-57D8-44A1-BBDF-5729BF9F9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30E3B-C470-4E2D-A85E-C30DFE1E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FAA4A1-945E-45BE-8A29-41D302C4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D446DA-3239-422F-A718-E9B5817F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CB6219-C856-44C7-AD9B-835CFF33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37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9DC23-D267-491A-95FF-235E85BC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60609-FDD0-439F-9F1F-C44822BCB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21D9ADD-FC24-4190-8C59-A19CB914C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297B3C-1F77-4485-BE17-3C554B03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B961CE-DA25-4085-8D62-CDAFD4AED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AE0714-A9B5-418B-976A-5EB93370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86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AA606-7F57-47CE-AA61-3A931BA3C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843F50-C9DF-4D0E-9A51-3227D302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6DC6AE-F3BD-42EF-A858-BD90BE4E5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183B5BA-7454-4CD4-8D2B-7679457CD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405179C-2613-4A65-B77F-D58A3AD44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2813FB-8CB8-448A-9C66-10812A4F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826D65-7206-4821-A97F-47CADA57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B4049EF-408F-471F-A651-AB65AE48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56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275EC-DCF3-416C-9A9E-50D74879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21C9B7-FDD8-40A8-9E17-75F4CAD6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311DDF9-01EB-4F82-BCD1-2934DEAF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A0CF61-8416-4FEB-884E-453F26C6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828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D8C0B48-504F-4AE1-B276-1E558F40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E1423F5-F98B-4D78-9ECD-77C9CA5E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9BFABD2-34B6-4F7B-801D-19234188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6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445E-204F-473A-96E0-41F5CC43A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DF6DC2-0054-44C1-9C6C-EE4C99693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5AA85D-6B73-4927-B232-4166A6ED5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DB354C3-35BC-472F-85BA-DC18D7BF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E35BF4-4426-4100-BAAE-DAC78256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358BE7-FFB1-474D-A977-0711173F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98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6C8A0-15EF-43DF-8694-0110FF2C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CD249A0-5AEA-44AC-8E37-F5A37BC8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B37B8E9-A6A7-4A72-982A-1E4C29E9A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06C795-CC32-48BD-A9D5-9001CB6C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B750CE-BDF2-4779-858B-49E6B598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A8C31C-B051-4F30-9A46-0718AC73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4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35BD712-3E46-4EFB-B95F-869ADB49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35E74AA-922A-4843-85C7-EE10432F2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29E649-0BA0-45AE-B0A0-0670FAEEC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84C52-EBDF-4B7F-ADCE-01F12FB3FB04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B74B85-BEEB-41CE-8046-5C30550C0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E3B1D1-CBFE-48A6-A4BA-141983EA2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3032-1815-4695-B627-F475A40158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8C0D7-CA01-4A1D-A379-8078E2AC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/>
              <a:t>Bedrijfsvoering - Marketingmix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3318AD-F82B-4852-A860-DE5C6BB1F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44225" cy="5167312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Invulling van onderwerpen om een onderneming te laten slagen</a:t>
            </a:r>
          </a:p>
          <a:p>
            <a:pPr marL="0" indent="0">
              <a:buNone/>
            </a:pPr>
            <a:r>
              <a:rPr lang="nl-NL" dirty="0"/>
              <a:t>     	</a:t>
            </a:r>
            <a:r>
              <a:rPr lang="nl-NL" dirty="0">
                <a:sym typeface="Wingdings" panose="05000000000000000000" pitchFamily="2" charset="2"/>
              </a:rPr>
              <a:t> 6 P’s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Invulling is afhankelijk van:</a:t>
            </a:r>
          </a:p>
          <a:p>
            <a:pPr marL="0" indent="0">
              <a:buNone/>
            </a:pPr>
            <a:r>
              <a:rPr lang="nl-NL" dirty="0"/>
              <a:t>	- de markt </a:t>
            </a:r>
          </a:p>
          <a:p>
            <a:pPr marL="0" indent="0">
              <a:buNone/>
            </a:pPr>
            <a:r>
              <a:rPr lang="nl-NL" dirty="0"/>
              <a:t>			(</a:t>
            </a:r>
            <a:r>
              <a:rPr lang="nl-NL" i="1" dirty="0"/>
              <a:t>vraag aanbod, behoefte</a:t>
            </a:r>
            <a:r>
              <a:rPr lang="nl-NL" dirty="0"/>
              <a:t>) </a:t>
            </a:r>
          </a:p>
          <a:p>
            <a:pPr marL="0" indent="0">
              <a:buNone/>
            </a:pPr>
            <a:r>
              <a:rPr lang="nl-NL" dirty="0"/>
              <a:t>	- de doelgroep </a:t>
            </a:r>
          </a:p>
          <a:p>
            <a:pPr marL="0" indent="0">
              <a:buNone/>
            </a:pPr>
            <a:r>
              <a:rPr lang="nl-NL" dirty="0"/>
              <a:t>			(</a:t>
            </a:r>
            <a:r>
              <a:rPr lang="nl-NL" i="1" dirty="0"/>
              <a:t>groep personen met dezelfde koopwens, interesse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dirty="0"/>
              <a:t>	- de concurrentie </a:t>
            </a:r>
          </a:p>
          <a:p>
            <a:pPr marL="0" indent="0">
              <a:buNone/>
            </a:pPr>
            <a:r>
              <a:rPr lang="nl-NL" dirty="0"/>
              <a:t>			(</a:t>
            </a:r>
            <a:r>
              <a:rPr lang="nl-NL" i="1" dirty="0"/>
              <a:t>aanwezigheid van bedrijven met dezelfde</a:t>
            </a:r>
          </a:p>
          <a:p>
            <a:pPr marL="0" indent="0">
              <a:buNone/>
            </a:pPr>
            <a:r>
              <a:rPr lang="nl-NL" i="1" dirty="0"/>
              <a:t> 				ondernemingsvorm/producten/doelgroep</a:t>
            </a:r>
            <a:r>
              <a:rPr lang="nl-NL" dirty="0"/>
              <a:t>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363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CAA43-D12C-4FB6-BF65-60ACED40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/>
              <a:t>Promotie</a:t>
            </a:r>
            <a:endParaRPr lang="nl-NL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BEA1EF-414D-4FCB-BA8A-A588DDE92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110537" cy="44210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Opdracht: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Zoek van minimaal 7 bedrijven een afbeelding hoe zij naar buiten treden.</a:t>
            </a:r>
          </a:p>
          <a:p>
            <a:r>
              <a:rPr lang="nl-NL" dirty="0"/>
              <a:t>Maak een digitaal voorbeeldkaart (A4) hiervan.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		Bijvoorbeeld: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3A74FA7-32BC-4781-9533-858ADD312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599" y="670961"/>
            <a:ext cx="4690781" cy="318816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48D9996-1045-4192-A21E-AD1B53B40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599" y="4035709"/>
            <a:ext cx="4690781" cy="249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0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CAA43-D12C-4FB6-BF65-60ACED40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 dirty="0"/>
              <a:t>Opdracht Promotie / Prijs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BEA1EF-414D-4FCB-BA8A-A588DDE92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51" y="2061929"/>
            <a:ext cx="5171326" cy="403064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Zoek minimaal 10 voorbeelden van de manieren van prijzen die heel duidelijk bij een bedrijfsformule passen.</a:t>
            </a:r>
          </a:p>
          <a:p>
            <a:r>
              <a:rPr lang="nl-NL" dirty="0"/>
              <a:t>Maak een voorbeeldkaart hiervan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								Bijvoorbeeld: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1C67687-4DE1-4FBE-ABCE-3C4487823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169" y="3138088"/>
            <a:ext cx="3578831" cy="36418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7CC2094-FAC0-419A-AA99-F1AC800D0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272" y="3138088"/>
            <a:ext cx="3086154" cy="364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7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887B4-5F6A-4366-834B-D2D18409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Combi-opdracht Prijs-Promotie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66B274-9B36-40B1-B3FB-6D33BD81C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33" y="2698928"/>
            <a:ext cx="10515600" cy="305460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welke manier komt jouw BPV-bedrijf tot prijsvoering?</a:t>
            </a:r>
            <a:endParaRPr lang="nl-NL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doet jouw BPV-bedrijf met promotie? 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(laten zien/afb.)</a:t>
            </a:r>
            <a:endParaRPr lang="nl-NL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10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2B45F62-1CCF-45A6-A0D3-7965403E0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373" b="6075"/>
          <a:stretch/>
        </p:blipFill>
        <p:spPr>
          <a:xfrm>
            <a:off x="-9525" y="10"/>
            <a:ext cx="12191980" cy="6857990"/>
          </a:xfrm>
          <a:prstGeom prst="rect">
            <a:avLst/>
          </a:prstGeom>
        </p:spPr>
      </p:pic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358C353-9881-4A03-BACD-F33E00EF4532}"/>
              </a:ext>
            </a:extLst>
          </p:cNvPr>
          <p:cNvSpPr txBox="1">
            <a:spLocks/>
          </p:cNvSpPr>
          <p:nvPr/>
        </p:nvSpPr>
        <p:spPr>
          <a:xfrm>
            <a:off x="10096480" y="1421610"/>
            <a:ext cx="2085975" cy="73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/>
              <a:t>Prijs</a:t>
            </a:r>
          </a:p>
        </p:txBody>
      </p:sp>
      <p:sp>
        <p:nvSpPr>
          <p:cNvPr id="6" name="Tijdelijke aanduiding voor inhoud 4">
            <a:extLst>
              <a:ext uri="{FF2B5EF4-FFF2-40B4-BE49-F238E27FC236}">
                <a16:creationId xmlns:a16="http://schemas.microsoft.com/office/drawing/2014/main" id="{CDB2C601-4B76-433E-8101-96E900CA6D13}"/>
              </a:ext>
            </a:extLst>
          </p:cNvPr>
          <p:cNvSpPr txBox="1">
            <a:spLocks/>
          </p:cNvSpPr>
          <p:nvPr/>
        </p:nvSpPr>
        <p:spPr>
          <a:xfrm>
            <a:off x="428626" y="5043484"/>
            <a:ext cx="2085975" cy="73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 dirty="0">
                <a:solidFill>
                  <a:srgbClr val="C9A6E4"/>
                </a:solidFill>
              </a:rPr>
              <a:t>Product</a:t>
            </a:r>
          </a:p>
        </p:txBody>
      </p:sp>
      <p:sp>
        <p:nvSpPr>
          <p:cNvPr id="7" name="Tijdelijke aanduiding voor inhoud 4">
            <a:extLst>
              <a:ext uri="{FF2B5EF4-FFF2-40B4-BE49-F238E27FC236}">
                <a16:creationId xmlns:a16="http://schemas.microsoft.com/office/drawing/2014/main" id="{4EEA3097-CACD-4FC0-90FF-79487B540969}"/>
              </a:ext>
            </a:extLst>
          </p:cNvPr>
          <p:cNvSpPr txBox="1">
            <a:spLocks/>
          </p:cNvSpPr>
          <p:nvPr/>
        </p:nvSpPr>
        <p:spPr>
          <a:xfrm>
            <a:off x="466719" y="1321596"/>
            <a:ext cx="3028948" cy="1100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Plaats</a:t>
            </a:r>
          </a:p>
        </p:txBody>
      </p:sp>
      <p:sp>
        <p:nvSpPr>
          <p:cNvPr id="8" name="Tijdelijke aanduiding voor inhoud 4">
            <a:extLst>
              <a:ext uri="{FF2B5EF4-FFF2-40B4-BE49-F238E27FC236}">
                <a16:creationId xmlns:a16="http://schemas.microsoft.com/office/drawing/2014/main" id="{7C24C425-21B3-4D53-B0D8-B344CBB35433}"/>
              </a:ext>
            </a:extLst>
          </p:cNvPr>
          <p:cNvSpPr txBox="1">
            <a:spLocks/>
          </p:cNvSpPr>
          <p:nvPr/>
        </p:nvSpPr>
        <p:spPr>
          <a:xfrm>
            <a:off x="5038727" y="5043486"/>
            <a:ext cx="3028948" cy="985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/>
              <a:t>Personeel</a:t>
            </a:r>
          </a:p>
        </p:txBody>
      </p:sp>
      <p:sp>
        <p:nvSpPr>
          <p:cNvPr id="9" name="Tijdelijke aanduiding voor inhoud 4">
            <a:extLst>
              <a:ext uri="{FF2B5EF4-FFF2-40B4-BE49-F238E27FC236}">
                <a16:creationId xmlns:a16="http://schemas.microsoft.com/office/drawing/2014/main" id="{A31BD6DF-5140-47D0-B6A5-95DCB1F0D777}"/>
              </a:ext>
            </a:extLst>
          </p:cNvPr>
          <p:cNvSpPr txBox="1">
            <a:spLocks/>
          </p:cNvSpPr>
          <p:nvPr/>
        </p:nvSpPr>
        <p:spPr>
          <a:xfrm>
            <a:off x="9610724" y="5043484"/>
            <a:ext cx="2705100" cy="985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/>
              <a:t>Promotie</a:t>
            </a:r>
          </a:p>
        </p:txBody>
      </p:sp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B77FD562-4EF1-40F4-AACD-BD2FE88B16AC}"/>
              </a:ext>
            </a:extLst>
          </p:cNvPr>
          <p:cNvSpPr txBox="1">
            <a:spLocks/>
          </p:cNvSpPr>
          <p:nvPr/>
        </p:nvSpPr>
        <p:spPr>
          <a:xfrm>
            <a:off x="4695815" y="828677"/>
            <a:ext cx="3400425" cy="985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b="1" dirty="0">
                <a:solidFill>
                  <a:schemeClr val="accent1">
                    <a:lumMod val="75000"/>
                  </a:schemeClr>
                </a:solidFill>
              </a:rPr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6970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62B54-CFD0-42CD-AD8C-BDC85D60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/>
              <a:t>Personeel</a:t>
            </a:r>
            <a:endParaRPr lang="nl-NL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AC9CBC-BE7B-4126-B442-15E0D9111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3496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Waar let een ondernemer op bij het aannemen van personeel?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Kennis en vaardigheden (diploma’s)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Communicatieve vaardigheden (taalgebruik-ABN, volume, enthousiast)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Uitstraling (enthousiast, verzorging)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Leeftijd (ervaring, salaris)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Flexibel 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2DB0BDC-B0B8-41E5-8782-268656FDE945}"/>
              </a:ext>
            </a:extLst>
          </p:cNvPr>
          <p:cNvSpPr/>
          <p:nvPr/>
        </p:nvSpPr>
        <p:spPr>
          <a:xfrm>
            <a:off x="838200" y="5848945"/>
            <a:ext cx="2056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i="1" dirty="0">
                <a:solidFill>
                  <a:prstClr val="black"/>
                </a:solidFill>
              </a:rPr>
              <a:t>Stellingen Personeel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90758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DF256-B1EE-492D-A723-33013F5FA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/>
              <a:t>Prijs</a:t>
            </a:r>
            <a:endParaRPr lang="nl-NL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B67D9-C6D1-4E51-B3A7-6C6C7AD7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071" y="2147298"/>
            <a:ext cx="11244209" cy="3246636"/>
          </a:xfrm>
        </p:spPr>
        <p:txBody>
          <a:bodyPr/>
          <a:lstStyle/>
          <a:p>
            <a:r>
              <a:rPr lang="nl-NL" dirty="0"/>
              <a:t>Brainstormen Prijs: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 Maak een brainstormvel over prijs.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 Waar denk je aan als je het woord ‘Prijs’ hoort?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>
                <a:sym typeface="Wingdings" panose="05000000000000000000" pitchFamily="2" charset="2"/>
              </a:rPr>
              <a:t> Probeer </a:t>
            </a:r>
            <a:r>
              <a:rPr lang="nl-NL" dirty="0">
                <a:sym typeface="Wingdings" panose="05000000000000000000" pitchFamily="2" charset="2"/>
              </a:rPr>
              <a:t>of je de opdracht met een klasgenoot kan doen via bellen Teams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135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B67D9-C6D1-4E51-B3A7-6C6C7AD7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618" y="318500"/>
            <a:ext cx="10515600" cy="62980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  Brainstormvel: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…….				…….					…….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……..										…..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………				……….			……….			……..		</a:t>
            </a:r>
          </a:p>
        </p:txBody>
      </p:sp>
      <p:sp>
        <p:nvSpPr>
          <p:cNvPr id="4" name="Wolk 3">
            <a:extLst>
              <a:ext uri="{FF2B5EF4-FFF2-40B4-BE49-F238E27FC236}">
                <a16:creationId xmlns:a16="http://schemas.microsoft.com/office/drawing/2014/main" id="{C45C2A43-7238-407D-9560-265C8379927F}"/>
              </a:ext>
            </a:extLst>
          </p:cNvPr>
          <p:cNvSpPr/>
          <p:nvPr/>
        </p:nvSpPr>
        <p:spPr>
          <a:xfrm>
            <a:off x="3606228" y="2517169"/>
            <a:ext cx="4674743" cy="17979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dirty="0"/>
              <a:t>Prijs</a:t>
            </a: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F0E089C-BF69-4B08-8C32-61EDAE31CAA2}"/>
              </a:ext>
            </a:extLst>
          </p:cNvPr>
          <p:cNvCxnSpPr>
            <a:cxnSpLocks/>
          </p:cNvCxnSpPr>
          <p:nvPr/>
        </p:nvCxnSpPr>
        <p:spPr>
          <a:xfrm flipV="1">
            <a:off x="7726166" y="1635306"/>
            <a:ext cx="1602769" cy="8818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BF3202B5-1D58-4973-A8C7-5CFF568590EB}"/>
              </a:ext>
            </a:extLst>
          </p:cNvPr>
          <p:cNvCxnSpPr>
            <a:cxnSpLocks/>
          </p:cNvCxnSpPr>
          <p:nvPr/>
        </p:nvCxnSpPr>
        <p:spPr>
          <a:xfrm flipH="1" flipV="1">
            <a:off x="5373385" y="1635307"/>
            <a:ext cx="328772" cy="7893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CF59EDD1-CF7F-4770-B5BA-ADBD0079F0F1}"/>
              </a:ext>
            </a:extLst>
          </p:cNvPr>
          <p:cNvCxnSpPr>
            <a:cxnSpLocks/>
          </p:cNvCxnSpPr>
          <p:nvPr/>
        </p:nvCxnSpPr>
        <p:spPr>
          <a:xfrm flipH="1">
            <a:off x="5017426" y="4282611"/>
            <a:ext cx="267341" cy="10633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F6BF928C-CCFD-4F68-AAD0-E22A8E8A6BF9}"/>
              </a:ext>
            </a:extLst>
          </p:cNvPr>
          <p:cNvCxnSpPr>
            <a:cxnSpLocks/>
          </p:cNvCxnSpPr>
          <p:nvPr/>
        </p:nvCxnSpPr>
        <p:spPr>
          <a:xfrm>
            <a:off x="6644809" y="4219255"/>
            <a:ext cx="937519" cy="11267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83DFE0C5-5032-4CAA-AA21-4BB80466D010}"/>
              </a:ext>
            </a:extLst>
          </p:cNvPr>
          <p:cNvCxnSpPr>
            <a:cxnSpLocks/>
          </p:cNvCxnSpPr>
          <p:nvPr/>
        </p:nvCxnSpPr>
        <p:spPr>
          <a:xfrm>
            <a:off x="7726165" y="4005211"/>
            <a:ext cx="2649020" cy="13407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9F95B87F-95C0-4C85-9609-AFA881FC609C}"/>
              </a:ext>
            </a:extLst>
          </p:cNvPr>
          <p:cNvCxnSpPr>
            <a:cxnSpLocks/>
          </p:cNvCxnSpPr>
          <p:nvPr/>
        </p:nvCxnSpPr>
        <p:spPr>
          <a:xfrm>
            <a:off x="8488166" y="3279171"/>
            <a:ext cx="1602769" cy="1498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5207EF81-B20D-480D-821A-136529C94CBC}"/>
              </a:ext>
            </a:extLst>
          </p:cNvPr>
          <p:cNvCxnSpPr>
            <a:cxnSpLocks/>
          </p:cNvCxnSpPr>
          <p:nvPr/>
        </p:nvCxnSpPr>
        <p:spPr>
          <a:xfrm flipH="1">
            <a:off x="2177265" y="3517187"/>
            <a:ext cx="14289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4D316DC0-60F2-4C90-97AD-2AF83A0B4E2D}"/>
              </a:ext>
            </a:extLst>
          </p:cNvPr>
          <p:cNvCxnSpPr>
            <a:cxnSpLocks/>
          </p:cNvCxnSpPr>
          <p:nvPr/>
        </p:nvCxnSpPr>
        <p:spPr>
          <a:xfrm flipH="1" flipV="1">
            <a:off x="2075380" y="1635306"/>
            <a:ext cx="2253465" cy="10967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4E5222C1-5F25-4C1E-9A25-1CBD8D9C63EB}"/>
              </a:ext>
            </a:extLst>
          </p:cNvPr>
          <p:cNvCxnSpPr>
            <a:cxnSpLocks/>
          </p:cNvCxnSpPr>
          <p:nvPr/>
        </p:nvCxnSpPr>
        <p:spPr>
          <a:xfrm flipH="1">
            <a:off x="2237195" y="4096821"/>
            <a:ext cx="1661846" cy="10967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18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DF256-B1EE-492D-A723-33013F5FA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/>
              <a:t>Prijs</a:t>
            </a:r>
            <a:endParaRPr lang="nl-NL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B67D9-C6D1-4E51-B3A7-6C6C7AD7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257800" cy="391762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Opdracht:</a:t>
            </a:r>
          </a:p>
          <a:p>
            <a:pPr marL="0" indent="0">
              <a:buNone/>
            </a:pPr>
            <a:r>
              <a:rPr lang="nl-NL" dirty="0"/>
              <a:t>Maak zo veel mogelijk foto’s of zoek afbeeldingen van voorbeelden van verschillende manieren waarop producten geprijsd zijn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CFE0BAA-1CF2-4131-98AF-4062BB852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570" y="1027906"/>
            <a:ext cx="5616406" cy="48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5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DF256-B1EE-492D-A723-33013F5F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525"/>
            <a:ext cx="10515600" cy="1325563"/>
          </a:xfrm>
        </p:spPr>
        <p:txBody>
          <a:bodyPr/>
          <a:lstStyle/>
          <a:p>
            <a:r>
              <a:rPr lang="nl-NL" sz="6000" b="1" dirty="0"/>
              <a:t>Prijs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B67D9-C6D1-4E51-B3A7-6C6C7AD7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398"/>
            <a:ext cx="10647452" cy="5306602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Er zijn verschillende manieren om tot een prijs te komen. Belangrijk is wat bij de </a:t>
            </a:r>
            <a:r>
              <a:rPr lang="nl-NL" u="sng" dirty="0"/>
              <a:t>doelgroep past </a:t>
            </a:r>
            <a:r>
              <a:rPr lang="nl-NL" dirty="0"/>
              <a:t>en wat je als </a:t>
            </a:r>
            <a:r>
              <a:rPr lang="nl-NL" u="sng" dirty="0"/>
              <a:t>bedrijf uit wil stralen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/>
              <a:t>Voorbeelden van manieren om tot een prijsstelling te komen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Prijsformule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Plusformule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Prijsvoering middensegment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err="1">
                <a:sym typeface="Wingdings" panose="05000000000000000000" pitchFamily="2" charset="2"/>
              </a:rPr>
              <a:t>Meerstuksprijzen</a:t>
            </a:r>
            <a:endParaRPr lang="nl-NL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Van/voor prijzen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Toevoegingen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Gebroken prijzen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Kartelvorming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183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DF256-B1EE-492D-A723-33013F5F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sz="6000" b="1" dirty="0"/>
              <a:t>Prijs</a:t>
            </a:r>
            <a:endParaRPr lang="nl-NL" b="1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2E9DA3E-AB64-4D8F-8372-5A0CF536C5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962150"/>
              </p:ext>
            </p:extLst>
          </p:nvPr>
        </p:nvGraphicFramePr>
        <p:xfrm>
          <a:off x="3154167" y="462338"/>
          <a:ext cx="8661116" cy="6231275"/>
        </p:xfrm>
        <a:graphic>
          <a:graphicData uri="http://schemas.openxmlformats.org/drawingml/2006/table">
            <a:tbl>
              <a:tblPr firstRow="1" firstCol="1" bandRow="1"/>
              <a:tblGrid>
                <a:gridCol w="1176405">
                  <a:extLst>
                    <a:ext uri="{9D8B030D-6E8A-4147-A177-3AD203B41FA5}">
                      <a16:colId xmlns:a16="http://schemas.microsoft.com/office/drawing/2014/main" val="1279755620"/>
                    </a:ext>
                  </a:extLst>
                </a:gridCol>
                <a:gridCol w="2854000">
                  <a:extLst>
                    <a:ext uri="{9D8B030D-6E8A-4147-A177-3AD203B41FA5}">
                      <a16:colId xmlns:a16="http://schemas.microsoft.com/office/drawing/2014/main" val="332304091"/>
                    </a:ext>
                  </a:extLst>
                </a:gridCol>
                <a:gridCol w="4630711">
                  <a:extLst>
                    <a:ext uri="{9D8B030D-6E8A-4147-A177-3AD203B41FA5}">
                      <a16:colId xmlns:a16="http://schemas.microsoft.com/office/drawing/2014/main" val="3980371746"/>
                    </a:ext>
                  </a:extLst>
                </a:gridCol>
              </a:tblGrid>
              <a:tr h="85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Prijsformule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Prijs is belangrijker dan de kwaliteit van het product (onderkant van de markt)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18497"/>
                  </a:ext>
                </a:extLst>
              </a:tr>
              <a:tr h="85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Plusformule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Kwaliteit is belangrijker dan de prijs van het product (bovenkant van de markt)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866289"/>
                  </a:ext>
                </a:extLst>
              </a:tr>
              <a:tr h="85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Middensegment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Prijs en kwaliteit zijn op elkaar afgestemd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650097"/>
                  </a:ext>
                </a:extLst>
              </a:tr>
              <a:tr h="85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Meerstuksprijzen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Bijvoorbeeld: 3 stuks voor € 2,50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Niet snel om te rekenen /gevoel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274177"/>
                  </a:ext>
                </a:extLst>
              </a:tr>
              <a:tr h="64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Van/voor prijzen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Bijvoorbeeld: Van € 7,50 nu voor € 6,95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450602"/>
                  </a:ext>
                </a:extLst>
              </a:tr>
              <a:tr h="64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Toevoegingen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Bijvoorbeeld: alleen deze week!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233780"/>
                  </a:ext>
                </a:extLst>
              </a:tr>
              <a:tr h="64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Gebroken prijzen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Bijvoorbeeld: € 49,95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00569"/>
                  </a:ext>
                </a:extLst>
              </a:tr>
              <a:tr h="859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Kartelvorming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Prijsafspraken (wettelijk verboden)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Bijvoorbeeld: OPEC</a:t>
                      </a:r>
                      <a:endParaRPr lang="nl-NL" sz="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9" marR="5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758843"/>
                  </a:ext>
                </a:extLst>
              </a:tr>
            </a:tbl>
          </a:graphicData>
        </a:graphic>
      </p:graphicFrame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29004FB1-1C8F-4B39-B56F-AF289EFBBF77}"/>
              </a:ext>
            </a:extLst>
          </p:cNvPr>
          <p:cNvSpPr txBox="1">
            <a:spLocks/>
          </p:cNvSpPr>
          <p:nvPr/>
        </p:nvSpPr>
        <p:spPr>
          <a:xfrm>
            <a:off x="202058" y="1798759"/>
            <a:ext cx="3065124" cy="4894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Vul in de laatste kolom voorbeelden van bedrijven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1700" dirty="0"/>
              <a:t>(Ook als los bestand in Teams toegevoegd)</a:t>
            </a:r>
          </a:p>
        </p:txBody>
      </p:sp>
    </p:spTree>
    <p:extLst>
      <p:ext uri="{BB962C8B-B14F-4D97-AF65-F5344CB8AC3E}">
        <p14:creationId xmlns:p14="http://schemas.microsoft.com/office/powerpoint/2010/main" val="90375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CAA43-D12C-4FB6-BF65-60ACED40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000" b="1" dirty="0"/>
              <a:t>Promotie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BEA1EF-414D-4FCB-BA8A-A588DDE92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6807" cy="4256676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Alles wat te maken heeft met hoe je als bedrijf naar buiten treedt.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Logo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Bedrijfsartikelen (formulieren/kleding/presentatie)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Lettertype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Kleur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Adverteren</a:t>
            </a:r>
          </a:p>
          <a:p>
            <a:pPr>
              <a:buFont typeface="Wingdings" panose="05000000000000000000" pitchFamily="2" charset="2"/>
              <a:buChar char="à"/>
            </a:pPr>
            <a:endParaRPr lang="nl-NL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5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1" ma:contentTypeDescription="Een nieuw document maken." ma:contentTypeScope="" ma:versionID="28600a708908554c2a858bae75230817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4b55344493d2d49b91d0ba3cef6c4c5e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CF84B0-A24A-41B5-BFE8-F34ED61E3C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AEB26A-6FFE-443C-874A-7944C4B45D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DDF58C-61D5-4D2A-ABA4-B964DFDFB34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536</Words>
  <Application>Microsoft Office PowerPoint</Application>
  <PresentationFormat>Breedbeeld</PresentationFormat>
  <Paragraphs>149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Bedrijfsvoering - Marketingmix</vt:lpstr>
      <vt:lpstr>PowerPoint-presentatie</vt:lpstr>
      <vt:lpstr>Personeel</vt:lpstr>
      <vt:lpstr>Prijs</vt:lpstr>
      <vt:lpstr>PowerPoint-presentatie</vt:lpstr>
      <vt:lpstr>Prijs</vt:lpstr>
      <vt:lpstr>Prijs</vt:lpstr>
      <vt:lpstr>Prijs</vt:lpstr>
      <vt:lpstr>Promotie</vt:lpstr>
      <vt:lpstr>Promotie</vt:lpstr>
      <vt:lpstr>Opdracht Promotie / Prijs</vt:lpstr>
      <vt:lpstr>Combi-opdracht Prijs-Promotie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Jacintha Westerink</dc:creator>
  <cp:lastModifiedBy>Jacintha Westerink</cp:lastModifiedBy>
  <cp:revision>2</cp:revision>
  <dcterms:created xsi:type="dcterms:W3CDTF">2020-02-16T14:17:27Z</dcterms:created>
  <dcterms:modified xsi:type="dcterms:W3CDTF">2020-11-30T11:44:41Z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